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embeddedFontLst>
    <p:embeddedFont>
      <p:font typeface="Rubik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5">
          <p15:clr>
            <a:srgbClr val="9AA0A6"/>
          </p15:clr>
        </p15:guide>
        <p15:guide id="2" pos="78">
          <p15:clr>
            <a:srgbClr val="9AA0A6"/>
          </p15:clr>
        </p15:guide>
        <p15:guide id="3" pos="2006">
          <p15:clr>
            <a:srgbClr val="9AA0A6"/>
          </p15:clr>
        </p15:guide>
        <p15:guide id="4" pos="4032">
          <p15:clr>
            <a:srgbClr val="9AA0A6"/>
          </p15:clr>
        </p15:guide>
        <p15:guide id="5" orient="horz" pos="864">
          <p15:clr>
            <a:srgbClr val="9AA0A6"/>
          </p15:clr>
        </p15:guide>
        <p15:guide id="6" pos="313">
          <p15:clr>
            <a:srgbClr val="9AA0A6"/>
          </p15:clr>
        </p15:guide>
        <p15:guide id="7" orient="horz" pos="360">
          <p15:clr>
            <a:srgbClr val="9AA0A6"/>
          </p15:clr>
        </p15:guide>
        <p15:guide id="8" orient="horz" pos="130">
          <p15:clr>
            <a:srgbClr val="9AA0A6"/>
          </p15:clr>
        </p15:guide>
        <p15:guide id="9" orient="horz" pos="2832">
          <p15:clr>
            <a:srgbClr val="9AA0A6"/>
          </p15:clr>
        </p15:guide>
        <p15:guide id="10" orient="horz" pos="311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5" orient="horz"/>
        <p:guide pos="78"/>
        <p:guide pos="2006"/>
        <p:guide pos="4032"/>
        <p:guide pos="864" orient="horz"/>
        <p:guide pos="313"/>
        <p:guide pos="360" orient="horz"/>
        <p:guide pos="130" orient="horz"/>
        <p:guide pos="2832" orient="horz"/>
        <p:guide pos="3110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Rubik-boldItalic.fntdata"/><Relationship Id="rId10" Type="http://schemas.openxmlformats.org/officeDocument/2006/relationships/font" Target="fonts/Rubik-italic.fntdata"/><Relationship Id="rId9" Type="http://schemas.openxmlformats.org/officeDocument/2006/relationships/font" Target="fonts/Rubik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Rubik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e442bbec3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e442bbec3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Template slide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b="0" l="0" r="77326" t="0"/>
          <a:stretch/>
        </p:blipFill>
        <p:spPr>
          <a:xfrm>
            <a:off x="0" y="0"/>
            <a:ext cx="2069024" cy="5138051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124009" y="1186225"/>
            <a:ext cx="3040200" cy="223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latin typeface="Rubik"/>
                <a:ea typeface="Rubik"/>
                <a:cs typeface="Rubik"/>
                <a:sym typeface="Rubik"/>
              </a:rPr>
              <a:t>The Leading</a:t>
            </a:r>
            <a:endParaRPr b="1" sz="2200">
              <a:latin typeface="Rubik"/>
              <a:ea typeface="Rubik"/>
              <a:cs typeface="Rubik"/>
              <a:sym typeface="Rubik"/>
            </a:endParaRPr>
          </a:p>
          <a:p>
            <a:pPr indent="0" lvl="0" marL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latin typeface="Rubik"/>
                <a:ea typeface="Rubik"/>
                <a:cs typeface="Rubik"/>
                <a:sym typeface="Rubik"/>
              </a:rPr>
              <a:t>European Event</a:t>
            </a:r>
            <a:endParaRPr b="1" sz="2200">
              <a:latin typeface="Rubik"/>
              <a:ea typeface="Rubik"/>
              <a:cs typeface="Rubik"/>
              <a:sym typeface="Rubik"/>
            </a:endParaRPr>
          </a:p>
          <a:p>
            <a:pPr indent="0" lvl="0" marL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latin typeface="Rubik"/>
                <a:ea typeface="Rubik"/>
                <a:cs typeface="Rubik"/>
                <a:sym typeface="Rubik"/>
              </a:rPr>
              <a:t>On Bio-Inspired</a:t>
            </a:r>
            <a:endParaRPr b="1" sz="2200">
              <a:latin typeface="Rubik"/>
              <a:ea typeface="Rubik"/>
              <a:cs typeface="Rubik"/>
              <a:sym typeface="Rubik"/>
            </a:endParaRPr>
          </a:p>
          <a:p>
            <a:pPr indent="0" lvl="0" marL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latin typeface="Rubik"/>
                <a:ea typeface="Rubik"/>
                <a:cs typeface="Rubik"/>
                <a:sym typeface="Rubik"/>
              </a:rPr>
              <a:t>Computation</a:t>
            </a:r>
            <a:endParaRPr b="1" sz="2200">
              <a:latin typeface="Rubik"/>
              <a:ea typeface="Rubik"/>
              <a:cs typeface="Rubik"/>
              <a:sym typeface="Rubik"/>
            </a:endParaRPr>
          </a:p>
          <a:p>
            <a:pPr indent="0" lvl="0" marL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u="sng">
                <a:latin typeface="Rubik"/>
                <a:ea typeface="Rubik"/>
                <a:cs typeface="Rubik"/>
                <a:sym typeface="Rubik"/>
              </a:rPr>
              <a:t>www.evostar.org</a:t>
            </a:r>
            <a:endParaRPr sz="2200" u="sng"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124000" y="4124511"/>
            <a:ext cx="3040200" cy="59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latin typeface="Rubik"/>
                <a:ea typeface="Rubik"/>
                <a:cs typeface="Rubik"/>
                <a:sym typeface="Rubik"/>
              </a:rPr>
              <a:t>12 — 14 April 2023</a:t>
            </a:r>
            <a:endParaRPr sz="2200" u="sng"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6800850" y="355775"/>
            <a:ext cx="2300400" cy="431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latin typeface="Rubik"/>
                <a:ea typeface="Rubik"/>
                <a:cs typeface="Rubik"/>
                <a:sym typeface="Rubik"/>
              </a:rPr>
              <a:t>e</a:t>
            </a:r>
            <a:r>
              <a:rPr b="1" lang="en" sz="1100">
                <a:latin typeface="Rubik"/>
                <a:ea typeface="Rubik"/>
                <a:cs typeface="Rubik"/>
                <a:sym typeface="Rubik"/>
              </a:rPr>
              <a:t>vo </a:t>
            </a:r>
            <a:r>
              <a:rPr lang="en" sz="1100">
                <a:latin typeface="Rubik"/>
                <a:ea typeface="Rubik"/>
                <a:cs typeface="Rubik"/>
                <a:sym typeface="Rubik"/>
              </a:rPr>
              <a:t>comprises four</a:t>
            </a:r>
            <a:endParaRPr sz="1100">
              <a:latin typeface="Rubik"/>
              <a:ea typeface="Rubik"/>
              <a:cs typeface="Rubik"/>
              <a:sym typeface="Rubik"/>
            </a:endParaRPr>
          </a:p>
          <a:p>
            <a:pPr indent="0" lvl="0" marL="0" rtl="0" algn="l">
              <a:lnSpc>
                <a:spcPct val="11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Rubik"/>
                <a:ea typeface="Rubik"/>
                <a:cs typeface="Rubik"/>
                <a:sym typeface="Rubik"/>
              </a:rPr>
              <a:t>co-located conferences:</a:t>
            </a:r>
            <a:endParaRPr sz="1100">
              <a:latin typeface="Rubik"/>
              <a:ea typeface="Rubik"/>
              <a:cs typeface="Rubik"/>
              <a:sym typeface="Rubik"/>
            </a:endParaRPr>
          </a:p>
          <a:p>
            <a:pPr indent="0" lvl="0" marL="0" rtl="0" algn="l">
              <a:lnSpc>
                <a:spcPct val="11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Rubik"/>
              <a:ea typeface="Rubik"/>
              <a:cs typeface="Rubik"/>
              <a:sym typeface="Rubik"/>
            </a:endParaRPr>
          </a:p>
          <a:p>
            <a:pPr indent="0" lvl="0" marL="0" rtl="0" algn="l">
              <a:lnSpc>
                <a:spcPct val="11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latin typeface="Rubik"/>
                <a:ea typeface="Rubik"/>
                <a:cs typeface="Rubik"/>
                <a:sym typeface="Rubik"/>
              </a:rPr>
              <a:t>eurogp</a:t>
            </a:r>
            <a:endParaRPr b="1" sz="1100">
              <a:latin typeface="Rubik"/>
              <a:ea typeface="Rubik"/>
              <a:cs typeface="Rubik"/>
              <a:sym typeface="Rubik"/>
            </a:endParaRPr>
          </a:p>
          <a:p>
            <a:pPr indent="0" lvl="0" marL="0" rtl="0" algn="l">
              <a:lnSpc>
                <a:spcPct val="11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Rubik"/>
                <a:ea typeface="Rubik"/>
                <a:cs typeface="Rubik"/>
                <a:sym typeface="Rubik"/>
              </a:rPr>
              <a:t>26th European Conference</a:t>
            </a:r>
            <a:endParaRPr sz="1100">
              <a:latin typeface="Rubik"/>
              <a:ea typeface="Rubik"/>
              <a:cs typeface="Rubik"/>
              <a:sym typeface="Rubik"/>
            </a:endParaRPr>
          </a:p>
          <a:p>
            <a:pPr indent="0" lvl="0" marL="0" rtl="0" algn="l">
              <a:lnSpc>
                <a:spcPct val="11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Rubik"/>
                <a:ea typeface="Rubik"/>
                <a:cs typeface="Rubik"/>
                <a:sym typeface="Rubik"/>
              </a:rPr>
              <a:t>on Genetic Programming</a:t>
            </a:r>
            <a:endParaRPr sz="1100">
              <a:latin typeface="Rubik"/>
              <a:ea typeface="Rubik"/>
              <a:cs typeface="Rubik"/>
              <a:sym typeface="Rubik"/>
            </a:endParaRPr>
          </a:p>
          <a:p>
            <a:pPr indent="0" lvl="0" marL="0" rtl="0" algn="l">
              <a:lnSpc>
                <a:spcPct val="11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Rubik"/>
              <a:ea typeface="Rubik"/>
              <a:cs typeface="Rubik"/>
              <a:sym typeface="Rubik"/>
            </a:endParaRPr>
          </a:p>
          <a:p>
            <a:pPr indent="0" lvl="0" marL="0" rtl="0" algn="l">
              <a:lnSpc>
                <a:spcPct val="11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latin typeface="Rubik"/>
                <a:ea typeface="Rubik"/>
                <a:cs typeface="Rubik"/>
                <a:sym typeface="Rubik"/>
              </a:rPr>
              <a:t>evoapplications</a:t>
            </a:r>
            <a:endParaRPr b="1" sz="1100">
              <a:latin typeface="Rubik"/>
              <a:ea typeface="Rubik"/>
              <a:cs typeface="Rubik"/>
              <a:sym typeface="Rubik"/>
            </a:endParaRPr>
          </a:p>
          <a:p>
            <a:pPr indent="0" lvl="0" marL="0" rtl="0" algn="l">
              <a:lnSpc>
                <a:spcPct val="11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Rubik"/>
                <a:ea typeface="Rubik"/>
                <a:cs typeface="Rubik"/>
                <a:sym typeface="Rubik"/>
              </a:rPr>
              <a:t>26th International Conference</a:t>
            </a:r>
            <a:endParaRPr sz="1100">
              <a:latin typeface="Rubik"/>
              <a:ea typeface="Rubik"/>
              <a:cs typeface="Rubik"/>
              <a:sym typeface="Rubik"/>
            </a:endParaRPr>
          </a:p>
          <a:p>
            <a:pPr indent="0" lvl="0" marL="0" rtl="0" algn="l">
              <a:lnSpc>
                <a:spcPct val="11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Rubik"/>
                <a:ea typeface="Rubik"/>
                <a:cs typeface="Rubik"/>
                <a:sym typeface="Rubik"/>
              </a:rPr>
              <a:t>o</a:t>
            </a:r>
            <a:r>
              <a:rPr lang="en" sz="1100">
                <a:latin typeface="Rubik"/>
                <a:ea typeface="Rubik"/>
                <a:cs typeface="Rubik"/>
                <a:sym typeface="Rubik"/>
              </a:rPr>
              <a:t>n the Applications</a:t>
            </a:r>
            <a:endParaRPr sz="1100">
              <a:latin typeface="Rubik"/>
              <a:ea typeface="Rubik"/>
              <a:cs typeface="Rubik"/>
              <a:sym typeface="Rubik"/>
            </a:endParaRPr>
          </a:p>
          <a:p>
            <a:pPr indent="0" lvl="0" marL="0" rtl="0" algn="l">
              <a:lnSpc>
                <a:spcPct val="11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Rubik"/>
                <a:ea typeface="Rubik"/>
                <a:cs typeface="Rubik"/>
                <a:sym typeface="Rubik"/>
              </a:rPr>
              <a:t>o</a:t>
            </a:r>
            <a:r>
              <a:rPr lang="en" sz="1100">
                <a:latin typeface="Rubik"/>
                <a:ea typeface="Rubik"/>
                <a:cs typeface="Rubik"/>
                <a:sym typeface="Rubik"/>
              </a:rPr>
              <a:t>f Evolutionary Computation</a:t>
            </a:r>
            <a:endParaRPr sz="1100">
              <a:latin typeface="Rubik"/>
              <a:ea typeface="Rubik"/>
              <a:cs typeface="Rubik"/>
              <a:sym typeface="Rubik"/>
            </a:endParaRPr>
          </a:p>
          <a:p>
            <a:pPr indent="0" lvl="0" marL="0" rtl="0" algn="l">
              <a:lnSpc>
                <a:spcPct val="11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Rubik"/>
              <a:ea typeface="Rubik"/>
              <a:cs typeface="Rubik"/>
              <a:sym typeface="Rubik"/>
            </a:endParaRPr>
          </a:p>
          <a:p>
            <a:pPr indent="0" lvl="0" marL="0" rtl="0" algn="l">
              <a:lnSpc>
                <a:spcPct val="11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latin typeface="Rubik"/>
                <a:ea typeface="Rubik"/>
                <a:cs typeface="Rubik"/>
                <a:sym typeface="Rubik"/>
              </a:rPr>
              <a:t>evocop</a:t>
            </a:r>
            <a:endParaRPr b="1" sz="1100">
              <a:latin typeface="Rubik"/>
              <a:ea typeface="Rubik"/>
              <a:cs typeface="Rubik"/>
              <a:sym typeface="Rubik"/>
            </a:endParaRPr>
          </a:p>
          <a:p>
            <a:pPr indent="0" lvl="0" marL="0" rtl="0" algn="l">
              <a:lnSpc>
                <a:spcPct val="11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Rubik"/>
                <a:ea typeface="Rubik"/>
                <a:cs typeface="Rubik"/>
                <a:sym typeface="Rubik"/>
              </a:rPr>
              <a:t>23nd European Conference</a:t>
            </a:r>
            <a:endParaRPr sz="1100">
              <a:latin typeface="Rubik"/>
              <a:ea typeface="Rubik"/>
              <a:cs typeface="Rubik"/>
              <a:sym typeface="Rubik"/>
            </a:endParaRPr>
          </a:p>
          <a:p>
            <a:pPr indent="0" lvl="0" marL="0" rtl="0" algn="l">
              <a:lnSpc>
                <a:spcPct val="11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Rubik"/>
                <a:ea typeface="Rubik"/>
                <a:cs typeface="Rubik"/>
                <a:sym typeface="Rubik"/>
              </a:rPr>
              <a:t>o</a:t>
            </a:r>
            <a:r>
              <a:rPr lang="en" sz="1100">
                <a:latin typeface="Rubik"/>
                <a:ea typeface="Rubik"/>
                <a:cs typeface="Rubik"/>
                <a:sym typeface="Rubik"/>
              </a:rPr>
              <a:t>n Evolutionary Computation</a:t>
            </a:r>
            <a:endParaRPr sz="1100">
              <a:latin typeface="Rubik"/>
              <a:ea typeface="Rubik"/>
              <a:cs typeface="Rubik"/>
              <a:sym typeface="Rubik"/>
            </a:endParaRPr>
          </a:p>
          <a:p>
            <a:pPr indent="0" lvl="0" marL="0" rtl="0" algn="l">
              <a:lnSpc>
                <a:spcPct val="11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Rubik"/>
                <a:ea typeface="Rubik"/>
                <a:cs typeface="Rubik"/>
                <a:sym typeface="Rubik"/>
              </a:rPr>
              <a:t>i</a:t>
            </a:r>
            <a:r>
              <a:rPr lang="en" sz="1100">
                <a:latin typeface="Rubik"/>
                <a:ea typeface="Rubik"/>
                <a:cs typeface="Rubik"/>
                <a:sym typeface="Rubik"/>
              </a:rPr>
              <a:t>n Combinatorial Optimisation</a:t>
            </a:r>
            <a:endParaRPr sz="1100">
              <a:latin typeface="Rubik"/>
              <a:ea typeface="Rubik"/>
              <a:cs typeface="Rubik"/>
              <a:sym typeface="Rubik"/>
            </a:endParaRPr>
          </a:p>
          <a:p>
            <a:pPr indent="0" lvl="0" marL="0" rtl="0" algn="l">
              <a:lnSpc>
                <a:spcPct val="11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Rubik"/>
              <a:ea typeface="Rubik"/>
              <a:cs typeface="Rubik"/>
              <a:sym typeface="Rubik"/>
            </a:endParaRPr>
          </a:p>
          <a:p>
            <a:pPr indent="0" lvl="0" marL="0" rtl="0" algn="l">
              <a:lnSpc>
                <a:spcPct val="11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latin typeface="Rubik"/>
                <a:ea typeface="Rubik"/>
                <a:cs typeface="Rubik"/>
                <a:sym typeface="Rubik"/>
              </a:rPr>
              <a:t>evomusart</a:t>
            </a:r>
            <a:endParaRPr b="1" sz="1100">
              <a:latin typeface="Rubik"/>
              <a:ea typeface="Rubik"/>
              <a:cs typeface="Rubik"/>
              <a:sym typeface="Rubik"/>
            </a:endParaRPr>
          </a:p>
          <a:p>
            <a:pPr indent="0" lvl="0" marL="0" rtl="0" algn="l">
              <a:lnSpc>
                <a:spcPct val="11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Rubik"/>
                <a:ea typeface="Rubik"/>
                <a:cs typeface="Rubik"/>
                <a:sym typeface="Rubik"/>
              </a:rPr>
              <a:t>12th International Conference</a:t>
            </a:r>
            <a:endParaRPr sz="1100">
              <a:latin typeface="Rubik"/>
              <a:ea typeface="Rubik"/>
              <a:cs typeface="Rubik"/>
              <a:sym typeface="Rubik"/>
            </a:endParaRPr>
          </a:p>
          <a:p>
            <a:pPr indent="0" lvl="0" marL="0" rtl="0" algn="l">
              <a:lnSpc>
                <a:spcPct val="11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Rubik"/>
                <a:ea typeface="Rubik"/>
                <a:cs typeface="Rubik"/>
                <a:sym typeface="Rubik"/>
              </a:rPr>
              <a:t>on Artificial Intelligence</a:t>
            </a:r>
            <a:endParaRPr sz="1100">
              <a:latin typeface="Rubik"/>
              <a:ea typeface="Rubik"/>
              <a:cs typeface="Rubik"/>
              <a:sym typeface="Rubik"/>
            </a:endParaRPr>
          </a:p>
          <a:p>
            <a:pPr indent="0" lvl="0" marL="0" rtl="0" algn="l">
              <a:lnSpc>
                <a:spcPct val="11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Rubik"/>
                <a:ea typeface="Rubik"/>
                <a:cs typeface="Rubik"/>
                <a:sym typeface="Rubik"/>
              </a:rPr>
              <a:t>i</a:t>
            </a:r>
            <a:r>
              <a:rPr lang="en" sz="1100">
                <a:latin typeface="Rubik"/>
                <a:ea typeface="Rubik"/>
                <a:cs typeface="Rubik"/>
                <a:sym typeface="Rubik"/>
              </a:rPr>
              <a:t>n Music, Sound, Art and Design</a:t>
            </a:r>
            <a:endParaRPr sz="1100">
              <a:latin typeface="Rubik"/>
              <a:ea typeface="Rubik"/>
              <a:cs typeface="Rubik"/>
              <a:sym typeface="Rubik"/>
            </a:endParaRPr>
          </a:p>
        </p:txBody>
      </p:sp>
      <p:cxnSp>
        <p:nvCxnSpPr>
          <p:cNvPr id="58" name="Google Shape;58;p13"/>
          <p:cNvCxnSpPr/>
          <p:nvPr/>
        </p:nvCxnSpPr>
        <p:spPr>
          <a:xfrm>
            <a:off x="6681800" y="219075"/>
            <a:ext cx="2400" cy="4717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59" name="Google Shape;59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rot="-695932">
            <a:off x="2948079" y="518702"/>
            <a:ext cx="3317440" cy="33174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/>
          <p:nvPr/>
        </p:nvSpPr>
        <p:spPr>
          <a:xfrm>
            <a:off x="3183775" y="99000"/>
            <a:ext cx="20145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Rubik"/>
                <a:ea typeface="Rubik"/>
                <a:cs typeface="Rubik"/>
                <a:sym typeface="Rubik"/>
              </a:rPr>
              <a:t>12</a:t>
            </a:r>
            <a:r>
              <a:rPr lang="en" sz="1600">
                <a:latin typeface="Rubik"/>
                <a:ea typeface="Rubik"/>
                <a:cs typeface="Rubik"/>
                <a:sym typeface="Rubik"/>
              </a:rPr>
              <a:t> — 14 April 2023</a:t>
            </a:r>
            <a:endParaRPr sz="1600"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65" name="Google Shape;65;p14"/>
          <p:cNvSpPr txBox="1"/>
          <p:nvPr/>
        </p:nvSpPr>
        <p:spPr>
          <a:xfrm>
            <a:off x="5984125" y="99000"/>
            <a:ext cx="20145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u="sng">
                <a:latin typeface="Rubik"/>
                <a:ea typeface="Rubik"/>
                <a:cs typeface="Rubik"/>
                <a:sym typeface="Rubik"/>
              </a:rPr>
              <a:t>www.evostar.org</a:t>
            </a:r>
            <a:endParaRPr sz="1600" u="sng"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66" name="Google Shape;66;p14"/>
          <p:cNvSpPr txBox="1"/>
          <p:nvPr/>
        </p:nvSpPr>
        <p:spPr>
          <a:xfrm>
            <a:off x="382225" y="952500"/>
            <a:ext cx="5601900" cy="226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latin typeface="Rubik"/>
                <a:ea typeface="Rubik"/>
                <a:cs typeface="Rubik"/>
                <a:sym typeface="Rubik"/>
              </a:rPr>
              <a:t>Lorem ipsum</a:t>
            </a:r>
            <a:r>
              <a:rPr b="1" lang="en" sz="2600">
                <a:latin typeface="Rubik"/>
                <a:ea typeface="Rubik"/>
                <a:cs typeface="Rubik"/>
                <a:sym typeface="Rubik"/>
              </a:rPr>
              <a:t> dolor sit amet, </a:t>
            </a:r>
            <a:r>
              <a:rPr lang="en" sz="2600">
                <a:latin typeface="Rubik"/>
                <a:ea typeface="Rubik"/>
                <a:cs typeface="Rubik"/>
                <a:sym typeface="Rubik"/>
              </a:rPr>
              <a:t>consectetur adipiscing elit. Vestibulum vitae ex eget nibh convallis</a:t>
            </a:r>
            <a:r>
              <a:rPr b="1" lang="en" sz="2600">
                <a:latin typeface="Rubik"/>
                <a:ea typeface="Rubik"/>
                <a:cs typeface="Rubik"/>
                <a:sym typeface="Rubik"/>
              </a:rPr>
              <a:t> hendrerit eget pellentesque</a:t>
            </a:r>
            <a:r>
              <a:rPr lang="en" sz="2600">
                <a:latin typeface="Rubik"/>
                <a:ea typeface="Rubik"/>
                <a:cs typeface="Rubik"/>
                <a:sym typeface="Rubik"/>
              </a:rPr>
              <a:t> lacus. Pellentesque</a:t>
            </a:r>
            <a:r>
              <a:rPr b="1" lang="en" sz="2600">
                <a:latin typeface="Rubik"/>
                <a:ea typeface="Rubik"/>
                <a:cs typeface="Rubik"/>
                <a:sym typeface="Rubik"/>
              </a:rPr>
              <a:t>.</a:t>
            </a:r>
            <a:endParaRPr sz="2600">
              <a:latin typeface="Rubik"/>
              <a:ea typeface="Rubik"/>
              <a:cs typeface="Rubik"/>
              <a:sym typeface="Rubik"/>
            </a:endParaRPr>
          </a:p>
        </p:txBody>
      </p:sp>
      <p:pic>
        <p:nvPicPr>
          <p:cNvPr id="67" name="Google Shape;67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7025" y="-15703"/>
            <a:ext cx="1115650" cy="815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rot="-695937">
            <a:off x="5999975" y="1632050"/>
            <a:ext cx="2883576" cy="28835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